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197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E239C-D4B3-02D9-4224-3021FEFB4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4DDEF6D-4E35-91F5-E462-6F98BF980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CA3390-B926-1457-6943-2B5D760B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C79DA7-2FD9-FECF-AA8D-4DFFF108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89AD03-9424-9B9B-7736-5C8E374C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6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3E137C-F8BD-4B1A-49CE-79AA3C63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3AF145-75D1-BBC6-E582-5F55C582F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ADD36A-7941-7671-1909-FBA0E05E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1F5FAE-815E-FDE0-D849-3AEF5F7F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8F68E3-4290-86D7-DDCC-67EA30AC4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81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897C017-2E9D-15D6-E047-ABC621BBD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36CDEC-0319-FAFB-6918-E77BB0BA5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A6D059-DA47-2425-5D30-AA17F2391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F047A5-D8B0-92C7-5962-3E9DCF8BB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1C7DB9-38DD-7049-C45B-36B7CC6C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7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6C3DC-1BB4-D806-9A2B-A47D3787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4ED149-EB26-479D-F58D-E2BE630FB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5CC1B3-B8FF-394D-69B0-E3DF4AD66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E3471B-3FD1-D94E-5BCE-60F03666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690831-73BE-EF7D-383E-4B43E9AF1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325F1-727E-B539-C272-14432000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EC7093-4370-7415-2515-696D3E6C7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431A8E-D22D-752D-2E05-5ECEE80A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8AA887-67EC-64AB-6228-BC9564411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667A10-6981-9D12-8C56-B81B17A2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711CC1-77B9-193A-961C-A2C1862B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99A377-80A2-F123-CD76-B64BE0908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E65B53-0F22-A13D-2399-412FF150C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548851-CA2E-1C09-F7B0-828B5359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17EB76-96B3-303E-B9FC-86AA7B40A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63AA3A-FEA8-8EF6-E510-6FE3C885E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9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E410B-8C4F-44F1-644E-7107EDC9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79170C-1951-DE5B-866F-C5C427730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7D60DF-B028-AF44-30F4-9549B3187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09E9A3E-2E30-8D36-8FA7-20027B7A9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AD5F5B5-5E17-DBDE-9121-6AA823AA6D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501A427-3ECD-1791-FD3C-7B980B77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87AEC77-2719-E983-663D-8B953666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26632AE-1DC3-634A-184D-3DD742F8D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7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20D764-12B1-48B7-3D0C-262E5C96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D469D2-961B-8E4E-0C46-AA738FAA5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4AC0D45-8DB1-A5C5-E656-A76CE76B3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0EFF6D-5449-DAA8-8E26-54FB562B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8B8D231-0544-A4F9-7D69-8061C69B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8F2211D-01BC-BA26-02BB-52972A0F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E47C9C-11C4-8FF2-476F-D5B1057B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71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CB8EC1-2243-F777-B359-C372D007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BA7FA-64FF-BBD3-DBD3-298EBB596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671D83-6D92-A6D7-6549-61A567656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A2B85A-914E-D7FE-FE6B-B88DBA60B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BB4CF8-23EF-149B-B1AD-141BACC6A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65BD19-17BC-B7A1-95D9-57F4C1D3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4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A512C-3ABD-041F-612C-2AD118A5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3A6B1FA-EDF0-49C1-5E89-EB66DD5134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97301B-9700-8241-0535-8B35A6846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24AD05-7A59-7BCE-4BC4-76987055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3EC228-8B0B-1952-C453-164EB1C9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642BD3-0E31-4583-6C19-2673489A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2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6268B-EDC2-2DCF-56D6-DA6E3E30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1ABBE0-A4F1-2037-3054-E7C45229A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33C1C3-6BD0-410E-D51E-61F5ED6867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CB81B6-0F6A-4113-B63A-8BF53B25AC5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866716-874D-B025-2160-0CE7D4203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9D6CF7-6CF1-D6DC-EC5A-29881AE7D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076D8F-5C82-4339-AE2B-8BF7116F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07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-" TargetMode="External"/><Relationship Id="rId2" Type="http://schemas.openxmlformats.org/officeDocument/2006/relationships/hyperlink" Target="https://mail.google.com/mail/?view=cm&amp;fs=1&amp;tf=1&amp;to=WASolutions@gmail.com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F9803F-4430-0598-959F-2030B1F3D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Web Development Project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1E95542-04C2-8ED8-EFD0-CBB59DCB9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US"/>
              <a:t>Ekaterina Dul 2102930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5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ED-6F7E-9BF4-9735-52537C13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/>
              <a:t>Main Features of Service Page : Accordion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8DBF9C25-EDCB-8E0D-E28A-5DF360D7B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3071307"/>
            <a:ext cx="4243589" cy="332066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Accordion with showing / hiding corresponding paragraphs on click.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Automatically changing “+” and “-” on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Actions are processed through JS event listeners and this.nextElementSibling.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34B02-0179-6CB1-6A6F-C2022E1D9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628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3165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ED-6F7E-9BF4-9735-52537C13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/>
              <a:t>Main Features of Service Page : Gallery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BF9C25-EDCB-8E0D-E28A-5DF360D7B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915457"/>
            <a:ext cx="4368602" cy="332066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Grid layout through grid-template-element attribute.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Initially pictures are blurred and have lower brightness, but on hover it shows initial picture.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All pictures have dynamic border styling and transition on hover action.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C5B0E-C07E-97E0-FB4D-D6C270CC3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0" r="1397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89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ED-6F7E-9BF4-9735-52537C13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161" y="0"/>
            <a:ext cx="7521677" cy="745920"/>
          </a:xfrm>
        </p:spPr>
        <p:txBody>
          <a:bodyPr/>
          <a:lstStyle/>
          <a:p>
            <a:r>
              <a:rPr lang="en-US" dirty="0"/>
              <a:t>General Project Structure: HTML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4E2F8-64CC-C034-A9B6-81ED5362C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858"/>
          <a:stretch/>
        </p:blipFill>
        <p:spPr>
          <a:xfrm>
            <a:off x="0" y="738610"/>
            <a:ext cx="5777802" cy="61193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EF8400-EEC3-6A10-2A9C-CAC6802C9E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67"/>
          <a:stretch/>
        </p:blipFill>
        <p:spPr>
          <a:xfrm>
            <a:off x="5777802" y="745920"/>
            <a:ext cx="6414197" cy="61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40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ED-6F7E-9BF4-9735-52537C13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General Project Structure: CSS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8F40567-8EF7-7FDB-28EC-DFE8824B9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For development purposes all CSS styling was split in separate CSS files with self-describing names.</a:t>
            </a:r>
          </a:p>
          <a:p>
            <a:r>
              <a:rPr lang="en-US" sz="1800" dirty="0"/>
              <a:t>However, they could be merged into one huge CSS file.</a:t>
            </a:r>
          </a:p>
          <a:p>
            <a:r>
              <a:rPr lang="en-US" sz="1800" dirty="0"/>
              <a:t>For CSS styling were used 711 lines of code.</a:t>
            </a:r>
          </a:p>
        </p:txBody>
      </p:sp>
      <p:pic>
        <p:nvPicPr>
          <p:cNvPr id="5" name="Рисунок 4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9D1612F4-216D-CE3D-DDDC-6D4958B60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247858"/>
            <a:ext cx="11164824" cy="24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7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ED-6F7E-9BF4-9735-52537C13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280" y="0"/>
            <a:ext cx="8561439" cy="726256"/>
          </a:xfrm>
        </p:spPr>
        <p:txBody>
          <a:bodyPr/>
          <a:lstStyle/>
          <a:p>
            <a:r>
              <a:rPr lang="en-US" dirty="0"/>
              <a:t>General Project Structure: Java Script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FDCAFA-A3F8-6366-5D04-1CE326E0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257"/>
            <a:ext cx="6903572" cy="6131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01F546-6DEE-17AE-5845-9176995BC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74" y="726256"/>
            <a:ext cx="5981625" cy="613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1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824019-250F-3E08-7DF1-57DAB135D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5E34CA-2D56-CAAB-55A5-D9F24EB3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Initial Design</a:t>
            </a:r>
          </a:p>
        </p:txBody>
      </p:sp>
    </p:spTree>
    <p:extLst>
      <p:ext uri="{BB962C8B-B14F-4D97-AF65-F5344CB8AC3E}">
        <p14:creationId xmlns:p14="http://schemas.microsoft.com/office/powerpoint/2010/main" val="928164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72545-9A7F-6A4D-E48E-0514C2CE3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3" r="842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B6FB29-EC15-7D5E-224E-4BA40A07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Home Page: Main Result</a:t>
            </a:r>
          </a:p>
        </p:txBody>
      </p:sp>
    </p:spTree>
    <p:extLst>
      <p:ext uri="{BB962C8B-B14F-4D97-AF65-F5344CB8AC3E}">
        <p14:creationId xmlns:p14="http://schemas.microsoft.com/office/powerpoint/2010/main" val="377875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503F92-0B9A-8D36-64BD-A98501496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Home Page: Mobile Version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21AD5C-DB69-790B-E743-31D49C324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Hiding two following pictures in slideshow and unnecessary vertical pictures captions.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Left &amp; right buttons are displayed on the corresponding borders.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Fonts and pictures are displayed smaller than for medium &amp; large devices.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Was done through media query, since changes in layout get too complicated for Bootstrap.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6DEBF-DD65-F3F5-55AE-FEFEF6B33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91" y="640080"/>
            <a:ext cx="430888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91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E7AA6-CBA7-2F4E-358B-CC2DE192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Main Features of Home Page : Contact Links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5C6257-A2C6-9464-008F-5BA48E311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0709" y="751430"/>
            <a:ext cx="3762190" cy="581651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Small note in article contains two contact links to e-mail and skype accounts of the organization.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Were done using “</a:t>
            </a:r>
            <a:r>
              <a:rPr lang="en-US" sz="2200" dirty="0" err="1"/>
              <a:t>href</a:t>
            </a:r>
            <a:r>
              <a:rPr lang="en-US" sz="2200" dirty="0"/>
              <a:t>” attribute.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E-mail link was implemented by: </a:t>
            </a:r>
            <a:r>
              <a:rPr lang="en-US" sz="2200" dirty="0" err="1"/>
              <a:t>href</a:t>
            </a:r>
            <a:r>
              <a:rPr lang="en-US" sz="2200" dirty="0"/>
              <a:t> = “ </a:t>
            </a:r>
            <a:r>
              <a:rPr lang="en-US" sz="2200" dirty="0">
                <a:hlinkClick r:id="rId2"/>
              </a:rPr>
              <a:t>https://mail.google.com/mail/?view=cm&amp;fs=1&amp;tf=1&amp;to=WASolutions@gmail.com0</a:t>
            </a:r>
            <a:r>
              <a:rPr lang="en-US" sz="2200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Skype link was implemented by: </a:t>
            </a:r>
            <a:r>
              <a:rPr lang="en-US" sz="2200" dirty="0" err="1"/>
              <a:t>href</a:t>
            </a:r>
            <a:r>
              <a:rPr lang="en-US" sz="2200" dirty="0"/>
              <a:t> =“ </a:t>
            </a:r>
            <a:r>
              <a:rPr lang="en-US" sz="2200" dirty="0" err="1">
                <a:hlinkClick r:id="rId3" action="ppaction://hlinkfile"/>
              </a:rPr>
              <a:t>skype:live:WASolutionsSkype?call</a:t>
            </a:r>
            <a:r>
              <a:rPr lang="en-US" sz="2200" dirty="0"/>
              <a:t>”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9D51A0-5F5C-4733-9B65-16331904F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60" y="2560961"/>
            <a:ext cx="3401449" cy="41607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B7DB19-0D25-5AE7-850B-EF991E7BF2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84"/>
          <a:stretch/>
        </p:blipFill>
        <p:spPr>
          <a:xfrm>
            <a:off x="3946299" y="2560961"/>
            <a:ext cx="3762191" cy="41607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6629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E7AA6-CBA7-2F4E-358B-CC2DE192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Main Features of Home Page : Contact Section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5C6257-A2C6-9464-008F-5BA48E311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909784"/>
            <a:ext cx="4243589" cy="376525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While clicking on “Contacts” item, section with necessary contacts and links will be displayed in left-bottom corner.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In mobile version “Contacts” section is displayed in the right-upper corner and changes list-style from “square” to “none”.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C4993-BEE0-4893-1F14-6222061B1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846" b="1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459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E7AA6-CBA7-2F4E-358B-CC2DE192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Main Features of Home Page : Slideshow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Объект 2">
            <a:extLst>
              <a:ext uri="{FF2B5EF4-FFF2-40B4-BE49-F238E27FC236}">
                <a16:creationId xmlns:a16="http://schemas.microsoft.com/office/drawing/2014/main" id="{2121484F-0945-5F90-915C-EA5553D40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Left / Right buttons move gallery pictures on exact one position. Pictures are displayed as a cycle.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Exactly 5 pictures with numeration and additional vertical capture with appropriate transition effect.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Partial pictures (3</a:t>
            </a:r>
            <a:r>
              <a:rPr lang="en-US" sz="1800" baseline="30000" dirty="0"/>
              <a:t>rd</a:t>
            </a:r>
            <a:r>
              <a:rPr lang="en-US" sz="1800" dirty="0"/>
              <a:t> in a row) were implemented as copies of full ones with special class = “</a:t>
            </a:r>
            <a:r>
              <a:rPr lang="en-US" sz="1800" dirty="0" err="1"/>
              <a:t>myPartialSlides</a:t>
            </a:r>
            <a:r>
              <a:rPr lang="en-US" sz="1800" dirty="0"/>
              <a:t>”.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5C973D-1C75-D0D4-3339-AB625FD2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2492"/>
            <a:ext cx="12192000" cy="334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03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B16263-4E81-EFAD-25D8-0D65BECE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8" r="322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ED-6F7E-9BF4-9735-52537C13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875"/>
            <a:ext cx="10515600" cy="794064"/>
          </a:xfr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Services Page: Main Result</a:t>
            </a:r>
          </a:p>
        </p:txBody>
      </p:sp>
    </p:spTree>
    <p:extLst>
      <p:ext uri="{BB962C8B-B14F-4D97-AF65-F5344CB8AC3E}">
        <p14:creationId xmlns:p14="http://schemas.microsoft.com/office/powerpoint/2010/main" val="3636715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ED-6F7E-9BF4-9735-52537C13B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Services Page: Mobile Version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BF9C25-EDCB-8E0D-E28A-5DF360D7B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50642"/>
            <a:ext cx="4818888" cy="3547872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Hiding pictures gallery and other small unnecessary elements.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Horizontal heading menu and dynamic elements allocating through flex &amp; inline-block parameters.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Fonts and pictures are displayed smaller than for medium &amp; large devices.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Was done through media query.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F3F01-3D1B-8F85-C793-AD862C409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371" y="640080"/>
            <a:ext cx="394632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685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457</Words>
  <Application>Microsoft Office PowerPoint</Application>
  <PresentationFormat>Широкоэкранный</PresentationFormat>
  <Paragraphs>41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Тема Office</vt:lpstr>
      <vt:lpstr>Web Development Project</vt:lpstr>
      <vt:lpstr>Initial Design</vt:lpstr>
      <vt:lpstr>Home Page: Main Result</vt:lpstr>
      <vt:lpstr>Home Page: Mobile Version</vt:lpstr>
      <vt:lpstr>Main Features of Home Page : Contact Links</vt:lpstr>
      <vt:lpstr>Main Features of Home Page : Contact Section</vt:lpstr>
      <vt:lpstr>Main Features of Home Page : Slideshow</vt:lpstr>
      <vt:lpstr>Services Page: Main Result</vt:lpstr>
      <vt:lpstr>Services Page: Mobile Version</vt:lpstr>
      <vt:lpstr>Main Features of Service Page : Accordion</vt:lpstr>
      <vt:lpstr>Main Features of Service Page : Gallery</vt:lpstr>
      <vt:lpstr>General Project Structure: HTML</vt:lpstr>
      <vt:lpstr>General Project Structure: CSS</vt:lpstr>
      <vt:lpstr>General Project Structure: Java Script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Project</dc:title>
  <dc:creator>kate dul</dc:creator>
  <cp:lastModifiedBy>kate dul</cp:lastModifiedBy>
  <cp:revision>32</cp:revision>
  <dcterms:created xsi:type="dcterms:W3CDTF">2024-01-17T16:06:13Z</dcterms:created>
  <dcterms:modified xsi:type="dcterms:W3CDTF">2024-01-18T18:30:56Z</dcterms:modified>
</cp:coreProperties>
</file>